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charset="1" panose="00000500000000000000"/>
      <p:regular r:id="rId16"/>
    </p:embeddedFont>
    <p:embeddedFont>
      <p:font typeface="Open Sans" charset="1" panose="00000000000000000000"/>
      <p:regular r:id="rId17"/>
    </p:embeddedFont>
    <p:embeddedFont>
      <p:font typeface="Montserrat Bold" charset="1" panose="00000800000000000000"/>
      <p:regular r:id="rId18"/>
    </p:embeddedFont>
    <p:embeddedFont>
      <p:font typeface="Open Sans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2" Target="../media/image22.jpeg" Type="http://schemas.openxmlformats.org/officeDocument/2006/relationships/image"/><Relationship Id="rId3" Target="../media/image23.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986655" y="4320786"/>
            <a:ext cx="14314689" cy="1893078"/>
          </a:xfrm>
          <a:prstGeom prst="rect">
            <a:avLst/>
          </a:prstGeom>
        </p:spPr>
        <p:txBody>
          <a:bodyPr anchor="t" rtlCol="false" tIns="0" lIns="0" bIns="0" rIns="0">
            <a:spAutoFit/>
          </a:bodyPr>
          <a:lstStyle/>
          <a:p>
            <a:pPr algn="ctr">
              <a:lnSpc>
                <a:spcPts val="14346"/>
              </a:lnSpc>
            </a:pPr>
            <a:r>
              <a:rPr lang="en-US" sz="14065">
                <a:solidFill>
                  <a:srgbClr val="FFFFFF"/>
                </a:solidFill>
                <a:latin typeface="Montserrat"/>
                <a:ea typeface="Montserrat"/>
                <a:cs typeface="Montserrat"/>
                <a:sym typeface="Montserrat"/>
              </a:rPr>
              <a:t>PITCH DECK</a:t>
            </a:r>
          </a:p>
        </p:txBody>
      </p:sp>
      <p:sp>
        <p:nvSpPr>
          <p:cNvPr name="AutoShape 4" id="4"/>
          <p:cNvSpPr/>
          <p:nvPr/>
        </p:nvSpPr>
        <p:spPr>
          <a:xfrm>
            <a:off x="7669737" y="6823515"/>
            <a:ext cx="2948526" cy="0"/>
          </a:xfrm>
          <a:prstGeom prst="line">
            <a:avLst/>
          </a:prstGeom>
          <a:ln cap="flat" w="19050">
            <a:solidFill>
              <a:srgbClr val="FFFFFF"/>
            </a:solidFill>
            <a:prstDash val="solid"/>
            <a:headEnd type="none" len="sm" w="sm"/>
            <a:tailEnd type="none" len="sm" w="sm"/>
          </a:ln>
        </p:spPr>
      </p:sp>
      <p:sp>
        <p:nvSpPr>
          <p:cNvPr name="TextBox 5" id="5"/>
          <p:cNvSpPr txBox="true"/>
          <p:nvPr/>
        </p:nvSpPr>
        <p:spPr>
          <a:xfrm rot="0">
            <a:off x="5075627" y="7690865"/>
            <a:ext cx="8136745" cy="297180"/>
          </a:xfrm>
          <a:prstGeom prst="rect">
            <a:avLst/>
          </a:prstGeom>
        </p:spPr>
        <p:txBody>
          <a:bodyPr anchor="t" rtlCol="false" tIns="0" lIns="0" bIns="0" rIns="0">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WWW.REALLYGREATSITE.COM</a:t>
            </a:r>
          </a:p>
        </p:txBody>
      </p:sp>
      <p:sp>
        <p:nvSpPr>
          <p:cNvPr name="Freeform 6" id="6"/>
          <p:cNvSpPr/>
          <p:nvPr/>
        </p:nvSpPr>
        <p:spPr>
          <a:xfrm flipH="false" flipV="false" rot="0">
            <a:off x="6567940" y="2467722"/>
            <a:ext cx="966845" cy="995814"/>
          </a:xfrm>
          <a:custGeom>
            <a:avLst/>
            <a:gdLst/>
            <a:ahLst/>
            <a:cxnLst/>
            <a:rect r="r" b="b" t="t" l="l"/>
            <a:pathLst>
              <a:path h="995814" w="966845">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872682" y="2652867"/>
            <a:ext cx="4483871" cy="587424"/>
          </a:xfrm>
          <a:prstGeom prst="rect">
            <a:avLst/>
          </a:prstGeom>
        </p:spPr>
        <p:txBody>
          <a:bodyPr anchor="t" rtlCol="false" tIns="0" lIns="0" bIns="0" rIns="0">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764038" y="4225038"/>
            <a:ext cx="12759923" cy="1893078"/>
          </a:xfrm>
          <a:prstGeom prst="rect">
            <a:avLst/>
          </a:prstGeom>
        </p:spPr>
        <p:txBody>
          <a:bodyPr anchor="t" rtlCol="false" tIns="0" lIns="0" bIns="0" rIns="0">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name="Freeform 4" id="4"/>
          <p:cNvSpPr/>
          <p:nvPr/>
        </p:nvSpPr>
        <p:spPr>
          <a:xfrm flipH="false" flipV="false" rot="0">
            <a:off x="6567940" y="2371974"/>
            <a:ext cx="966845" cy="995814"/>
          </a:xfrm>
          <a:custGeom>
            <a:avLst/>
            <a:gdLst/>
            <a:ahLst/>
            <a:cxnLst/>
            <a:rect r="r" b="b" t="t" l="l"/>
            <a:pathLst>
              <a:path h="995814" w="966845">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872682" y="2557119"/>
            <a:ext cx="4483871" cy="587424"/>
          </a:xfrm>
          <a:prstGeom prst="rect">
            <a:avLst/>
          </a:prstGeom>
        </p:spPr>
        <p:txBody>
          <a:bodyPr anchor="t" rtlCol="false" tIns="0" lIns="0" bIns="0" rIns="0">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
        <p:nvSpPr>
          <p:cNvPr name="TextBox 6" id="6"/>
          <p:cNvSpPr txBox="true"/>
          <p:nvPr/>
        </p:nvSpPr>
        <p:spPr>
          <a:xfrm rot="0">
            <a:off x="4026932" y="6613415"/>
            <a:ext cx="10234136" cy="616773"/>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name="AutoShape 7" id="7"/>
          <p:cNvSpPr/>
          <p:nvPr/>
        </p:nvSpPr>
        <p:spPr>
          <a:xfrm>
            <a:off x="7669737" y="7905501"/>
            <a:ext cx="2948526"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096803" y="557375"/>
            <a:ext cx="137619" cy="1376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7353109"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605028"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0" y="0"/>
            <a:ext cx="5178827" cy="10287000"/>
            <a:chOff x="0" y="0"/>
            <a:chExt cx="1363971" cy="2709333"/>
          </a:xfrm>
        </p:grpSpPr>
        <p:sp>
          <p:nvSpPr>
            <p:cNvPr name="Freeform 15" id="15"/>
            <p:cNvSpPr/>
            <p:nvPr/>
          </p:nvSpPr>
          <p:spPr>
            <a:xfrm flipH="false" flipV="false" rot="0">
              <a:off x="0" y="0"/>
              <a:ext cx="1363971" cy="2709333"/>
            </a:xfrm>
            <a:custGeom>
              <a:avLst/>
              <a:gdLst/>
              <a:ahLst/>
              <a:cxnLst/>
              <a:rect r="r" b="b" t="t" l="l"/>
              <a:pathLst>
                <a:path h="2709333" w="1363971">
                  <a:moveTo>
                    <a:pt x="0" y="0"/>
                  </a:moveTo>
                  <a:lnTo>
                    <a:pt x="1363971" y="0"/>
                  </a:lnTo>
                  <a:lnTo>
                    <a:pt x="1363971"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6" id="16"/>
            <p:cNvSpPr txBox="true"/>
            <p:nvPr/>
          </p:nvSpPr>
          <p:spPr>
            <a:xfrm>
              <a:off x="0" y="-47625"/>
              <a:ext cx="1363971" cy="2756958"/>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9" id="19"/>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20" id="20"/>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21" id="21"/>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22" id="22"/>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name="Group 23" id="23"/>
          <p:cNvGrpSpPr>
            <a:grpSpLocks noChangeAspect="true"/>
          </p:cNvGrpSpPr>
          <p:nvPr/>
        </p:nvGrpSpPr>
        <p:grpSpPr>
          <a:xfrm rot="0">
            <a:off x="1605600" y="1584231"/>
            <a:ext cx="7146454" cy="7118538"/>
            <a:chOff x="0" y="0"/>
            <a:chExt cx="6502400" cy="6477000"/>
          </a:xfrm>
        </p:grpSpPr>
        <p:sp>
          <p:nvSpPr>
            <p:cNvPr name="Freeform 24" id="24"/>
            <p:cNvSpPr/>
            <p:nvPr/>
          </p:nvSpPr>
          <p:spPr>
            <a:xfrm flipH="false" flipV="false" rot="0">
              <a:off x="116940" y="124149"/>
              <a:ext cx="6262195" cy="6234315"/>
            </a:xfrm>
            <a:custGeom>
              <a:avLst/>
              <a:gdLst/>
              <a:ahLst/>
              <a:cxnLst/>
              <a:rect r="r" b="b" t="t" l="l"/>
              <a:pathLst>
                <a:path h="6234315" w="6262195">
                  <a:moveTo>
                    <a:pt x="3131098" y="32"/>
                  </a:moveTo>
                  <a:cubicBezTo>
                    <a:pt x="2014135" y="-4964"/>
                    <a:pt x="979875" y="588062"/>
                    <a:pt x="419947" y="1554557"/>
                  </a:cubicBezTo>
                  <a:cubicBezTo>
                    <a:pt x="-139982" y="2521051"/>
                    <a:pt x="-139982" y="3713264"/>
                    <a:pt x="419947" y="4679759"/>
                  </a:cubicBezTo>
                  <a:cubicBezTo>
                    <a:pt x="979875" y="5646253"/>
                    <a:pt x="2014135" y="6239279"/>
                    <a:pt x="3131098" y="6234284"/>
                  </a:cubicBezTo>
                  <a:cubicBezTo>
                    <a:pt x="4248061" y="6239279"/>
                    <a:pt x="5282321" y="5646253"/>
                    <a:pt x="5842249" y="4679759"/>
                  </a:cubicBezTo>
                  <a:cubicBezTo>
                    <a:pt x="6402178" y="3713265"/>
                    <a:pt x="6402178" y="2521051"/>
                    <a:pt x="5842249" y="1554557"/>
                  </a:cubicBezTo>
                  <a:cubicBezTo>
                    <a:pt x="5282321" y="588063"/>
                    <a:pt x="4248061" y="-4963"/>
                    <a:pt x="3131098" y="32"/>
                  </a:cubicBezTo>
                  <a:close/>
                </a:path>
              </a:pathLst>
            </a:custGeom>
            <a:blipFill>
              <a:blip r:embed="rId4"/>
              <a:stretch>
                <a:fillRect l="223" t="-24905" r="223" b="-24905"/>
              </a:stretch>
            </a:blipFill>
          </p:spPr>
        </p:sp>
        <p:sp>
          <p:nvSpPr>
            <p:cNvPr name="Freeform 25" id="2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26" id="26"/>
          <p:cNvSpPr txBox="true"/>
          <p:nvPr/>
        </p:nvSpPr>
        <p:spPr>
          <a:xfrm rot="0">
            <a:off x="10247742" y="2480942"/>
            <a:ext cx="5693101" cy="1422251"/>
          </a:xfrm>
          <a:prstGeom prst="rect">
            <a:avLst/>
          </a:prstGeom>
        </p:spPr>
        <p:txBody>
          <a:bodyPr anchor="t" rtlCol="false" tIns="0" lIns="0" bIns="0" rIns="0">
            <a:spAutoFit/>
          </a:bodyPr>
          <a:lstStyle/>
          <a:p>
            <a:pPr algn="l">
              <a:lnSpc>
                <a:spcPts val="5600"/>
              </a:lnSpc>
            </a:pPr>
            <a:r>
              <a:rPr lang="en-US" sz="5000" b="true">
                <a:solidFill>
                  <a:srgbClr val="1F2020"/>
                </a:solidFill>
                <a:latin typeface="Montserrat Bold"/>
                <a:ea typeface="Montserrat Bold"/>
                <a:cs typeface="Montserrat Bold"/>
                <a:sym typeface="Montserrat Bold"/>
              </a:rPr>
              <a:t>Welcome To Our Company</a:t>
            </a:r>
          </a:p>
        </p:txBody>
      </p:sp>
      <p:sp>
        <p:nvSpPr>
          <p:cNvPr name="TextBox 27" id="27"/>
          <p:cNvSpPr txBox="true"/>
          <p:nvPr/>
        </p:nvSpPr>
        <p:spPr>
          <a:xfrm rot="0">
            <a:off x="10247742" y="7017983"/>
            <a:ext cx="5813095" cy="826174"/>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a:t>
            </a:r>
          </a:p>
        </p:txBody>
      </p:sp>
      <p:sp>
        <p:nvSpPr>
          <p:cNvPr name="TextBox 28" id="28"/>
          <p:cNvSpPr txBox="true"/>
          <p:nvPr/>
        </p:nvSpPr>
        <p:spPr>
          <a:xfrm rot="0">
            <a:off x="10247742" y="6570308"/>
            <a:ext cx="2378606" cy="240591"/>
          </a:xfrm>
          <a:prstGeom prst="rect">
            <a:avLst/>
          </a:prstGeom>
        </p:spPr>
        <p:txBody>
          <a:bodyPr anchor="t" rtlCol="false" tIns="0" lIns="0" bIns="0" rIns="0">
            <a:spAutoFit/>
          </a:bodyPr>
          <a:lstStyle/>
          <a:p>
            <a:pPr algn="l">
              <a:lnSpc>
                <a:spcPts val="1960"/>
              </a:lnSpc>
              <a:spcBef>
                <a:spcPct val="0"/>
              </a:spcBef>
            </a:pPr>
            <a:r>
              <a:rPr lang="en-US" b="true" sz="1400">
                <a:solidFill>
                  <a:srgbClr val="305A72"/>
                </a:solidFill>
                <a:latin typeface="Open Sans Bold"/>
                <a:ea typeface="Open Sans Bold"/>
                <a:cs typeface="Open Sans Bold"/>
                <a:sym typeface="Open Sans Bold"/>
              </a:rPr>
              <a:t>About Hospital</a:t>
            </a:r>
          </a:p>
        </p:txBody>
      </p:sp>
      <p:sp>
        <p:nvSpPr>
          <p:cNvPr name="TextBox 29" id="29"/>
          <p:cNvSpPr txBox="true"/>
          <p:nvPr/>
        </p:nvSpPr>
        <p:spPr>
          <a:xfrm rot="0">
            <a:off x="10247742" y="4654636"/>
            <a:ext cx="5813095" cy="1244977"/>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18288000" cy="3499716"/>
            <a:chOff x="0" y="0"/>
            <a:chExt cx="4816593" cy="921736"/>
          </a:xfrm>
        </p:grpSpPr>
        <p:sp>
          <p:nvSpPr>
            <p:cNvPr name="Freeform 6" id="6"/>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7096803"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353109"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17605028" y="557375"/>
            <a:ext cx="137619" cy="13761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a:grpSpLocks noChangeAspect="true"/>
          </p:cNvGrpSpPr>
          <p:nvPr/>
        </p:nvGrpSpPr>
        <p:grpSpPr>
          <a:xfrm rot="0">
            <a:off x="7169193" y="1532623"/>
            <a:ext cx="3949614" cy="3934186"/>
            <a:chOff x="0" y="0"/>
            <a:chExt cx="6502400" cy="6477000"/>
          </a:xfrm>
        </p:grpSpPr>
        <p:sp>
          <p:nvSpPr>
            <p:cNvPr name="Freeform 19" id="19"/>
            <p:cNvSpPr/>
            <p:nvPr/>
          </p:nvSpPr>
          <p:spPr>
            <a:xfrm flipH="false" flipV="false" rot="0">
              <a:off x="116940" y="124149"/>
              <a:ext cx="6262195" cy="6234315"/>
            </a:xfrm>
            <a:custGeom>
              <a:avLst/>
              <a:gdLst/>
              <a:ahLst/>
              <a:cxnLst/>
              <a:rect r="r" b="b" t="t" l="l"/>
              <a:pathLst>
                <a:path h="6234315" w="6262195">
                  <a:moveTo>
                    <a:pt x="3131098" y="32"/>
                  </a:moveTo>
                  <a:cubicBezTo>
                    <a:pt x="2014135" y="-4964"/>
                    <a:pt x="979875" y="588062"/>
                    <a:pt x="419947" y="1554557"/>
                  </a:cubicBezTo>
                  <a:cubicBezTo>
                    <a:pt x="-139982" y="2521051"/>
                    <a:pt x="-139982" y="3713264"/>
                    <a:pt x="419947" y="4679759"/>
                  </a:cubicBezTo>
                  <a:cubicBezTo>
                    <a:pt x="979875" y="5646253"/>
                    <a:pt x="2014135" y="6239279"/>
                    <a:pt x="3131098" y="6234284"/>
                  </a:cubicBezTo>
                  <a:cubicBezTo>
                    <a:pt x="4248061" y="6239279"/>
                    <a:pt x="5282321" y="5646253"/>
                    <a:pt x="5842249" y="4679759"/>
                  </a:cubicBezTo>
                  <a:cubicBezTo>
                    <a:pt x="6402178" y="3713265"/>
                    <a:pt x="6402178" y="2521051"/>
                    <a:pt x="5842249" y="1554557"/>
                  </a:cubicBezTo>
                  <a:cubicBezTo>
                    <a:pt x="5282321" y="588063"/>
                    <a:pt x="4248061" y="-4963"/>
                    <a:pt x="3131098" y="32"/>
                  </a:cubicBezTo>
                  <a:close/>
                </a:path>
              </a:pathLst>
            </a:custGeom>
            <a:blipFill>
              <a:blip r:embed="rId4"/>
              <a:stretch>
                <a:fillRect l="223" t="-4542" r="223" b="-45550"/>
              </a:stretch>
            </a:blipFill>
          </p:spPr>
        </p:sp>
        <p:sp>
          <p:nvSpPr>
            <p:cNvPr name="Freeform 20" id="2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21" id="21"/>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2" id="22"/>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3" id="23"/>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24" id="24"/>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5" id="25"/>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name="TextBox 26" id="26"/>
          <p:cNvSpPr txBox="true"/>
          <p:nvPr/>
        </p:nvSpPr>
        <p:spPr>
          <a:xfrm rot="0">
            <a:off x="4215948" y="5955846"/>
            <a:ext cx="9856104" cy="717476"/>
          </a:xfrm>
          <a:prstGeom prst="rect">
            <a:avLst/>
          </a:prstGeom>
        </p:spPr>
        <p:txBody>
          <a:bodyPr anchor="t" rtlCol="false" tIns="0" lIns="0" bIns="0" rIns="0">
            <a:spAutoFit/>
          </a:bodyPr>
          <a:lstStyle/>
          <a:p>
            <a:pPr algn="ctr">
              <a:lnSpc>
                <a:spcPts val="5600"/>
              </a:lnSpc>
            </a:pPr>
            <a:r>
              <a:rPr lang="en-US" b="true" sz="5000">
                <a:solidFill>
                  <a:srgbClr val="1F2020"/>
                </a:solidFill>
                <a:latin typeface="Montserrat Bold"/>
                <a:ea typeface="Montserrat Bold"/>
                <a:cs typeface="Montserrat Bold"/>
                <a:sym typeface="Montserrat Bold"/>
              </a:rPr>
              <a:t>Bartholomew Henderson</a:t>
            </a:r>
          </a:p>
        </p:txBody>
      </p:sp>
      <p:sp>
        <p:nvSpPr>
          <p:cNvPr name="TextBox 27" id="27"/>
          <p:cNvSpPr txBox="true"/>
          <p:nvPr/>
        </p:nvSpPr>
        <p:spPr>
          <a:xfrm rot="0">
            <a:off x="3682882" y="7290143"/>
            <a:ext cx="10922236" cy="616773"/>
          </a:xfrm>
          <a:prstGeom prst="rect">
            <a:avLst/>
          </a:prstGeom>
        </p:spPr>
        <p:txBody>
          <a:bodyPr anchor="t" rtlCol="false" tIns="0" lIns="0" bIns="0" rIns="0">
            <a:spAutoFit/>
          </a:bodyPr>
          <a:lstStyle/>
          <a:p>
            <a:pPr algn="ctr">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name="AutoShape 28" id="28"/>
          <p:cNvSpPr/>
          <p:nvPr/>
        </p:nvSpPr>
        <p:spPr>
          <a:xfrm>
            <a:off x="7669737" y="8534603"/>
            <a:ext cx="2948526" cy="0"/>
          </a:xfrm>
          <a:prstGeom prst="line">
            <a:avLst/>
          </a:prstGeom>
          <a:ln cap="flat" w="19050">
            <a:solidFill>
              <a:srgbClr val="305A72"/>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096803" y="557375"/>
            <a:ext cx="137619" cy="1376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7353109"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605028"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0" y="0"/>
            <a:ext cx="7246552" cy="10287000"/>
            <a:chOff x="0" y="0"/>
            <a:chExt cx="1908557" cy="2709333"/>
          </a:xfrm>
        </p:grpSpPr>
        <p:sp>
          <p:nvSpPr>
            <p:cNvPr name="Freeform 15" id="15"/>
            <p:cNvSpPr/>
            <p:nvPr/>
          </p:nvSpPr>
          <p:spPr>
            <a:xfrm flipH="false" flipV="false" rot="0">
              <a:off x="0" y="0"/>
              <a:ext cx="1908557" cy="2709333"/>
            </a:xfrm>
            <a:custGeom>
              <a:avLst/>
              <a:gdLst/>
              <a:ahLst/>
              <a:cxnLst/>
              <a:rect r="r" b="b" t="t" l="l"/>
              <a:pathLst>
                <a:path h="2709333" w="1908557">
                  <a:moveTo>
                    <a:pt x="0" y="0"/>
                  </a:moveTo>
                  <a:lnTo>
                    <a:pt x="1908557" y="0"/>
                  </a:lnTo>
                  <a:lnTo>
                    <a:pt x="1908557"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6" id="16"/>
            <p:cNvSpPr txBox="true"/>
            <p:nvPr/>
          </p:nvSpPr>
          <p:spPr>
            <a:xfrm>
              <a:off x="0" y="-47625"/>
              <a:ext cx="1908557" cy="2756958"/>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name="Group 19" id="19"/>
          <p:cNvGrpSpPr>
            <a:grpSpLocks noChangeAspect="true"/>
          </p:cNvGrpSpPr>
          <p:nvPr/>
        </p:nvGrpSpPr>
        <p:grpSpPr>
          <a:xfrm rot="0">
            <a:off x="-697869" y="1676824"/>
            <a:ext cx="5159330" cy="6933353"/>
            <a:chOff x="0" y="0"/>
            <a:chExt cx="3663950" cy="4923790"/>
          </a:xfrm>
        </p:grpSpPr>
        <p:sp>
          <p:nvSpPr>
            <p:cNvPr name="Freeform 20" id="20"/>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l="0" t="-11216" r="0" b="0"/>
              </a:stretch>
            </a:blipFill>
          </p:spPr>
        </p:sp>
        <p:sp>
          <p:nvSpPr>
            <p:cNvPr name="Freeform 21" id="21"/>
            <p:cNvSpPr/>
            <p:nvPr/>
          </p:nvSpPr>
          <p:spPr>
            <a:xfrm flipH="false" flipV="false" rot="0">
              <a:off x="0" y="0"/>
              <a:ext cx="3662687" cy="4923790"/>
            </a:xfrm>
            <a:custGeom>
              <a:avLst/>
              <a:gdLst/>
              <a:ahLst/>
              <a:cxnLst/>
              <a:rect r="r" b="b" t="t" l="l"/>
              <a:pathLst>
                <a:path h="4923790" w="3662687">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22" id="22"/>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23" id="23"/>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24" id="24"/>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25" id="25"/>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26" id="26"/>
          <p:cNvGrpSpPr>
            <a:grpSpLocks noChangeAspect="true"/>
          </p:cNvGrpSpPr>
          <p:nvPr/>
        </p:nvGrpSpPr>
        <p:grpSpPr>
          <a:xfrm rot="0">
            <a:off x="4666887" y="1676824"/>
            <a:ext cx="5159330" cy="6933353"/>
            <a:chOff x="0" y="0"/>
            <a:chExt cx="3663950" cy="4923790"/>
          </a:xfrm>
        </p:grpSpPr>
        <p:sp>
          <p:nvSpPr>
            <p:cNvPr name="Freeform 27" id="27"/>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5"/>
              <a:stretch>
                <a:fillRect l="-29714" t="0" r="-72466" b="0"/>
              </a:stretch>
            </a:blipFill>
          </p:spPr>
        </p:sp>
        <p:sp>
          <p:nvSpPr>
            <p:cNvPr name="Freeform 28" id="28"/>
            <p:cNvSpPr/>
            <p:nvPr/>
          </p:nvSpPr>
          <p:spPr>
            <a:xfrm flipH="false" flipV="false" rot="0">
              <a:off x="0" y="0"/>
              <a:ext cx="3662687" cy="4923790"/>
            </a:xfrm>
            <a:custGeom>
              <a:avLst/>
              <a:gdLst/>
              <a:ahLst/>
              <a:cxnLst/>
              <a:rect r="r" b="b" t="t" l="l"/>
              <a:pathLst>
                <a:path h="4923790" w="3662687">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29" id="29"/>
          <p:cNvSpPr txBox="true"/>
          <p:nvPr/>
        </p:nvSpPr>
        <p:spPr>
          <a:xfrm rot="0">
            <a:off x="11142633" y="2174489"/>
            <a:ext cx="4248091" cy="717476"/>
          </a:xfrm>
          <a:prstGeom prst="rect">
            <a:avLst/>
          </a:prstGeom>
        </p:spPr>
        <p:txBody>
          <a:bodyPr anchor="t" rtlCol="false" tIns="0" lIns="0" bIns="0" rIns="0">
            <a:spAutoFit/>
          </a:bodyPr>
          <a:lstStyle/>
          <a:p>
            <a:pPr algn="l">
              <a:lnSpc>
                <a:spcPts val="5600"/>
              </a:lnSpc>
            </a:pPr>
            <a:r>
              <a:rPr lang="en-US" sz="5000" b="true">
                <a:solidFill>
                  <a:srgbClr val="1F2020"/>
                </a:solidFill>
                <a:latin typeface="Montserrat Bold"/>
                <a:ea typeface="Montserrat Bold"/>
                <a:cs typeface="Montserrat Bold"/>
                <a:sym typeface="Montserrat Bold"/>
              </a:rPr>
              <a:t>Our Vision</a:t>
            </a:r>
          </a:p>
        </p:txBody>
      </p:sp>
      <p:grpSp>
        <p:nvGrpSpPr>
          <p:cNvPr name="Group 30" id="30"/>
          <p:cNvGrpSpPr/>
          <p:nvPr/>
        </p:nvGrpSpPr>
        <p:grpSpPr>
          <a:xfrm rot="0">
            <a:off x="11142633" y="3757275"/>
            <a:ext cx="677751" cy="67775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3" id="33"/>
          <p:cNvSpPr txBox="true"/>
          <p:nvPr/>
        </p:nvSpPr>
        <p:spPr>
          <a:xfrm rot="0">
            <a:off x="12139754" y="4132589"/>
            <a:ext cx="4497104" cy="616773"/>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a:t>
            </a:r>
          </a:p>
        </p:txBody>
      </p:sp>
      <p:sp>
        <p:nvSpPr>
          <p:cNvPr name="TextBox 34" id="34"/>
          <p:cNvSpPr txBox="true"/>
          <p:nvPr/>
        </p:nvSpPr>
        <p:spPr>
          <a:xfrm rot="0">
            <a:off x="11233453" y="3933273"/>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35" id="35"/>
          <p:cNvSpPr txBox="true"/>
          <p:nvPr/>
        </p:nvSpPr>
        <p:spPr>
          <a:xfrm rot="0">
            <a:off x="12139754" y="3766789"/>
            <a:ext cx="2012018" cy="240591"/>
          </a:xfrm>
          <a:prstGeom prst="rect">
            <a:avLst/>
          </a:prstGeom>
        </p:spPr>
        <p:txBody>
          <a:bodyPr anchor="t" rtlCol="false" tIns="0" lIns="0" bIns="0" rIns="0">
            <a:spAutoFit/>
          </a:bodyPr>
          <a:lstStyle/>
          <a:p>
            <a:pPr algn="l">
              <a:lnSpc>
                <a:spcPts val="1960"/>
              </a:lnSpc>
              <a:spcBef>
                <a:spcPct val="0"/>
              </a:spcBef>
            </a:pPr>
            <a:r>
              <a:rPr lang="en-US" b="true" sz="1400">
                <a:solidFill>
                  <a:srgbClr val="305A72"/>
                </a:solidFill>
                <a:latin typeface="Open Sans Bold"/>
                <a:ea typeface="Open Sans Bold"/>
                <a:cs typeface="Open Sans Bold"/>
                <a:sym typeface="Open Sans Bold"/>
              </a:rPr>
              <a:t>Vision</a:t>
            </a:r>
          </a:p>
        </p:txBody>
      </p:sp>
      <p:grpSp>
        <p:nvGrpSpPr>
          <p:cNvPr name="Group 36" id="36"/>
          <p:cNvGrpSpPr/>
          <p:nvPr/>
        </p:nvGrpSpPr>
        <p:grpSpPr>
          <a:xfrm rot="0">
            <a:off x="11142633" y="5457900"/>
            <a:ext cx="677751" cy="67775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9" id="39"/>
          <p:cNvSpPr txBox="true"/>
          <p:nvPr/>
        </p:nvSpPr>
        <p:spPr>
          <a:xfrm rot="0">
            <a:off x="12139754" y="5833214"/>
            <a:ext cx="4497104" cy="616773"/>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a:t>
            </a:r>
          </a:p>
        </p:txBody>
      </p:sp>
      <p:sp>
        <p:nvSpPr>
          <p:cNvPr name="TextBox 40" id="40"/>
          <p:cNvSpPr txBox="true"/>
          <p:nvPr/>
        </p:nvSpPr>
        <p:spPr>
          <a:xfrm rot="0">
            <a:off x="11233453" y="5633898"/>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41" id="41"/>
          <p:cNvSpPr txBox="true"/>
          <p:nvPr/>
        </p:nvSpPr>
        <p:spPr>
          <a:xfrm rot="0">
            <a:off x="12139754" y="5467414"/>
            <a:ext cx="2012018" cy="240591"/>
          </a:xfrm>
          <a:prstGeom prst="rect">
            <a:avLst/>
          </a:prstGeom>
        </p:spPr>
        <p:txBody>
          <a:bodyPr anchor="t" rtlCol="false" tIns="0" lIns="0" bIns="0" rIns="0">
            <a:spAutoFit/>
          </a:bodyPr>
          <a:lstStyle/>
          <a:p>
            <a:pPr algn="l">
              <a:lnSpc>
                <a:spcPts val="1960"/>
              </a:lnSpc>
              <a:spcBef>
                <a:spcPct val="0"/>
              </a:spcBef>
            </a:pPr>
            <a:r>
              <a:rPr lang="en-US" b="true" sz="1400">
                <a:solidFill>
                  <a:srgbClr val="305A72"/>
                </a:solidFill>
                <a:latin typeface="Open Sans Bold"/>
                <a:ea typeface="Open Sans Bold"/>
                <a:cs typeface="Open Sans Bold"/>
                <a:sym typeface="Open Sans Bold"/>
              </a:rPr>
              <a:t>Vision</a:t>
            </a:r>
          </a:p>
        </p:txBody>
      </p:sp>
      <p:grpSp>
        <p:nvGrpSpPr>
          <p:cNvPr name="Group 42" id="42"/>
          <p:cNvGrpSpPr/>
          <p:nvPr/>
        </p:nvGrpSpPr>
        <p:grpSpPr>
          <a:xfrm rot="0">
            <a:off x="11142633" y="7158525"/>
            <a:ext cx="677751" cy="67775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5" id="45"/>
          <p:cNvSpPr txBox="true"/>
          <p:nvPr/>
        </p:nvSpPr>
        <p:spPr>
          <a:xfrm rot="0">
            <a:off x="12139754" y="7533838"/>
            <a:ext cx="4497104" cy="616773"/>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a:t>
            </a:r>
          </a:p>
        </p:txBody>
      </p:sp>
      <p:sp>
        <p:nvSpPr>
          <p:cNvPr name="TextBox 46" id="46"/>
          <p:cNvSpPr txBox="true"/>
          <p:nvPr/>
        </p:nvSpPr>
        <p:spPr>
          <a:xfrm rot="0">
            <a:off x="11233453" y="733452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TextBox 47" id="47"/>
          <p:cNvSpPr txBox="true"/>
          <p:nvPr/>
        </p:nvSpPr>
        <p:spPr>
          <a:xfrm rot="0">
            <a:off x="12139754" y="7168038"/>
            <a:ext cx="2012018" cy="240591"/>
          </a:xfrm>
          <a:prstGeom prst="rect">
            <a:avLst/>
          </a:prstGeom>
        </p:spPr>
        <p:txBody>
          <a:bodyPr anchor="t" rtlCol="false" tIns="0" lIns="0" bIns="0" rIns="0">
            <a:spAutoFit/>
          </a:bodyPr>
          <a:lstStyle/>
          <a:p>
            <a:pPr algn="l">
              <a:lnSpc>
                <a:spcPts val="1960"/>
              </a:lnSpc>
              <a:spcBef>
                <a:spcPct val="0"/>
              </a:spcBef>
            </a:pPr>
            <a:r>
              <a:rPr lang="en-US" b="true" sz="1400">
                <a:solidFill>
                  <a:srgbClr val="305A72"/>
                </a:solidFill>
                <a:latin typeface="Open Sans Bold"/>
                <a:ea typeface="Open Sans Bold"/>
                <a:cs typeface="Open Sans Bold"/>
                <a:sym typeface="Open Sans Bold"/>
              </a:rPr>
              <a:t>Vision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12578" y="0"/>
            <a:ext cx="6975422" cy="10287000"/>
            <a:chOff x="0" y="0"/>
            <a:chExt cx="1837148" cy="2709333"/>
          </a:xfrm>
        </p:grpSpPr>
        <p:sp>
          <p:nvSpPr>
            <p:cNvPr name="Freeform 3" id="3"/>
            <p:cNvSpPr/>
            <p:nvPr/>
          </p:nvSpPr>
          <p:spPr>
            <a:xfrm flipH="false" flipV="false" rot="0">
              <a:off x="0" y="0"/>
              <a:ext cx="1837148" cy="2709333"/>
            </a:xfrm>
            <a:custGeom>
              <a:avLst/>
              <a:gdLst/>
              <a:ahLst/>
              <a:cxnLst/>
              <a:rect r="r" b="b" t="t" l="l"/>
              <a:pathLst>
                <a:path h="2709333" w="1837148">
                  <a:moveTo>
                    <a:pt x="0" y="0"/>
                  </a:moveTo>
                  <a:lnTo>
                    <a:pt x="1837148" y="0"/>
                  </a:lnTo>
                  <a:lnTo>
                    <a:pt x="1837148"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1837148" cy="2756958"/>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775566" y="8233433"/>
            <a:ext cx="1024867" cy="10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9672581" y="1518079"/>
            <a:ext cx="7020567" cy="7250841"/>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0" t="-41303" r="-7717" b="-15119"/>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name="TextBox 12" id="12"/>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name="Group 13" id="13"/>
          <p:cNvGrpSpPr/>
          <p:nvPr/>
        </p:nvGrpSpPr>
        <p:grpSpPr>
          <a:xfrm rot="0">
            <a:off x="17096803" y="557375"/>
            <a:ext cx="137619" cy="1376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17353109" y="557375"/>
            <a:ext cx="137619" cy="13761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17605028" y="557375"/>
            <a:ext cx="137619" cy="13761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22" id="22"/>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3" id="23"/>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4" id="24"/>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25" id="25"/>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6" id="26"/>
          <p:cNvSpPr txBox="true"/>
          <p:nvPr/>
        </p:nvSpPr>
        <p:spPr>
          <a:xfrm rot="0">
            <a:off x="2162931" y="2089027"/>
            <a:ext cx="4987798" cy="717476"/>
          </a:xfrm>
          <a:prstGeom prst="rect">
            <a:avLst/>
          </a:prstGeom>
        </p:spPr>
        <p:txBody>
          <a:bodyPr anchor="t" rtlCol="false" tIns="0" lIns="0" bIns="0" rIns="0">
            <a:spAutoFit/>
          </a:bodyPr>
          <a:lstStyle/>
          <a:p>
            <a:pPr algn="l">
              <a:lnSpc>
                <a:spcPts val="5600"/>
              </a:lnSpc>
            </a:pPr>
            <a:r>
              <a:rPr lang="en-US" sz="5000" b="true">
                <a:solidFill>
                  <a:srgbClr val="1F2020"/>
                </a:solidFill>
                <a:latin typeface="Montserrat Bold"/>
                <a:ea typeface="Montserrat Bold"/>
                <a:cs typeface="Montserrat Bold"/>
                <a:sym typeface="Montserrat Bold"/>
              </a:rPr>
              <a:t>Our Mission</a:t>
            </a:r>
          </a:p>
        </p:txBody>
      </p:sp>
      <p:grpSp>
        <p:nvGrpSpPr>
          <p:cNvPr name="Group 27" id="27"/>
          <p:cNvGrpSpPr/>
          <p:nvPr/>
        </p:nvGrpSpPr>
        <p:grpSpPr>
          <a:xfrm rot="0">
            <a:off x="2162931" y="3671814"/>
            <a:ext cx="677751" cy="67775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0" id="30"/>
          <p:cNvSpPr txBox="true"/>
          <p:nvPr/>
        </p:nvSpPr>
        <p:spPr>
          <a:xfrm rot="0">
            <a:off x="3160051" y="4047128"/>
            <a:ext cx="4806749" cy="1454378"/>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a:t>
            </a:r>
          </a:p>
        </p:txBody>
      </p:sp>
      <p:sp>
        <p:nvSpPr>
          <p:cNvPr name="TextBox 31" id="31"/>
          <p:cNvSpPr txBox="true"/>
          <p:nvPr/>
        </p:nvSpPr>
        <p:spPr>
          <a:xfrm rot="0">
            <a:off x="2253751" y="384781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32" id="32"/>
          <p:cNvSpPr txBox="true"/>
          <p:nvPr/>
        </p:nvSpPr>
        <p:spPr>
          <a:xfrm rot="0">
            <a:off x="3160051" y="3681328"/>
            <a:ext cx="2012018" cy="240591"/>
          </a:xfrm>
          <a:prstGeom prst="rect">
            <a:avLst/>
          </a:prstGeom>
        </p:spPr>
        <p:txBody>
          <a:bodyPr anchor="t" rtlCol="false" tIns="0" lIns="0" bIns="0" rIns="0">
            <a:spAutoFit/>
          </a:bodyPr>
          <a:lstStyle/>
          <a:p>
            <a:pPr algn="l">
              <a:lnSpc>
                <a:spcPts val="1960"/>
              </a:lnSpc>
              <a:spcBef>
                <a:spcPct val="0"/>
              </a:spcBef>
            </a:pPr>
            <a:r>
              <a:rPr lang="en-US" b="true" sz="1400">
                <a:solidFill>
                  <a:srgbClr val="305A72"/>
                </a:solidFill>
                <a:latin typeface="Open Sans Bold"/>
                <a:ea typeface="Open Sans Bold"/>
                <a:cs typeface="Open Sans Bold"/>
                <a:sym typeface="Open Sans Bold"/>
              </a:rPr>
              <a:t>Mission</a:t>
            </a:r>
          </a:p>
        </p:txBody>
      </p:sp>
      <p:grpSp>
        <p:nvGrpSpPr>
          <p:cNvPr name="Group 33" id="33"/>
          <p:cNvGrpSpPr/>
          <p:nvPr/>
        </p:nvGrpSpPr>
        <p:grpSpPr>
          <a:xfrm rot="0">
            <a:off x="2162931" y="6406381"/>
            <a:ext cx="677751" cy="67775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6" id="36"/>
          <p:cNvSpPr txBox="true"/>
          <p:nvPr/>
        </p:nvSpPr>
        <p:spPr>
          <a:xfrm rot="0">
            <a:off x="3160051" y="6781694"/>
            <a:ext cx="4806749" cy="1454378"/>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a:t>
            </a:r>
          </a:p>
        </p:txBody>
      </p:sp>
      <p:sp>
        <p:nvSpPr>
          <p:cNvPr name="TextBox 37" id="37"/>
          <p:cNvSpPr txBox="true"/>
          <p:nvPr/>
        </p:nvSpPr>
        <p:spPr>
          <a:xfrm rot="0">
            <a:off x="2253751" y="658237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38" id="38"/>
          <p:cNvSpPr txBox="true"/>
          <p:nvPr/>
        </p:nvSpPr>
        <p:spPr>
          <a:xfrm rot="0">
            <a:off x="3160051" y="6415895"/>
            <a:ext cx="2012018" cy="240591"/>
          </a:xfrm>
          <a:prstGeom prst="rect">
            <a:avLst/>
          </a:prstGeom>
        </p:spPr>
        <p:txBody>
          <a:bodyPr anchor="t" rtlCol="false" tIns="0" lIns="0" bIns="0" rIns="0">
            <a:spAutoFit/>
          </a:bodyPr>
          <a:lstStyle/>
          <a:p>
            <a:pPr algn="l">
              <a:lnSpc>
                <a:spcPts val="1960"/>
              </a:lnSpc>
              <a:spcBef>
                <a:spcPct val="0"/>
              </a:spcBef>
            </a:pPr>
            <a:r>
              <a:rPr lang="en-US" b="true" sz="1400">
                <a:solidFill>
                  <a:srgbClr val="305A72"/>
                </a:solidFill>
                <a:latin typeface="Open Sans Bold"/>
                <a:ea typeface="Open Sans Bold"/>
                <a:cs typeface="Open Sans Bold"/>
                <a:sym typeface="Open Sans Bold"/>
              </a:rPr>
              <a:t>Mission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405068"/>
            <a:ext cx="18288000" cy="2881932"/>
            <a:chOff x="0" y="0"/>
            <a:chExt cx="4816593" cy="759027"/>
          </a:xfrm>
        </p:grpSpPr>
        <p:sp>
          <p:nvSpPr>
            <p:cNvPr name="Freeform 3" id="3"/>
            <p:cNvSpPr/>
            <p:nvPr/>
          </p:nvSpPr>
          <p:spPr>
            <a:xfrm flipH="false" flipV="false" rot="0">
              <a:off x="0" y="0"/>
              <a:ext cx="4816592" cy="759027"/>
            </a:xfrm>
            <a:custGeom>
              <a:avLst/>
              <a:gdLst/>
              <a:ahLst/>
              <a:cxnLst/>
              <a:rect r="r" b="b" t="t" l="l"/>
              <a:pathLst>
                <a:path h="759027" w="4816592">
                  <a:moveTo>
                    <a:pt x="0" y="0"/>
                  </a:moveTo>
                  <a:lnTo>
                    <a:pt x="4816592" y="0"/>
                  </a:lnTo>
                  <a:lnTo>
                    <a:pt x="4816592" y="759027"/>
                  </a:lnTo>
                  <a:lnTo>
                    <a:pt x="0" y="759027"/>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4816593" cy="806652"/>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775566" y="8233433"/>
            <a:ext cx="1024867" cy="10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096803"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353109"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17605028" y="557375"/>
            <a:ext cx="137619" cy="13761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a:grpSpLocks noChangeAspect="true"/>
          </p:cNvGrpSpPr>
          <p:nvPr/>
        </p:nvGrpSpPr>
        <p:grpSpPr>
          <a:xfrm rot="0">
            <a:off x="1039108" y="6048996"/>
            <a:ext cx="3845434" cy="4601192"/>
            <a:chOff x="0" y="0"/>
            <a:chExt cx="3663950" cy="4384040"/>
          </a:xfrm>
        </p:grpSpPr>
        <p:sp>
          <p:nvSpPr>
            <p:cNvPr name="Freeform 19" id="19"/>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4"/>
              <a:stretch>
                <a:fillRect l="0" t="-12557" r="0" b="-12557"/>
              </a:stretch>
            </a:blipFill>
          </p:spPr>
        </p:sp>
        <p:sp>
          <p:nvSpPr>
            <p:cNvPr name="Freeform 20" id="20"/>
            <p:cNvSpPr/>
            <p:nvPr/>
          </p:nvSpPr>
          <p:spPr>
            <a:xfrm flipH="false" flipV="false" rot="0">
              <a:off x="0" y="0"/>
              <a:ext cx="3662687" cy="4384040"/>
            </a:xfrm>
            <a:custGeom>
              <a:avLst/>
              <a:gdLst/>
              <a:ahLst/>
              <a:cxnLst/>
              <a:rect r="r" b="b" t="t" l="l"/>
              <a:pathLst>
                <a:path h="4384040" w="3662687">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21" id="21"/>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22" id="22"/>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23" id="23"/>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24" id="24"/>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25" id="25"/>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name="Group 26" id="26"/>
          <p:cNvGrpSpPr>
            <a:grpSpLocks noChangeAspect="true"/>
          </p:cNvGrpSpPr>
          <p:nvPr/>
        </p:nvGrpSpPr>
        <p:grpSpPr>
          <a:xfrm rot="0">
            <a:off x="5155734" y="6048996"/>
            <a:ext cx="3845434" cy="4601192"/>
            <a:chOff x="0" y="0"/>
            <a:chExt cx="3663950" cy="4384040"/>
          </a:xfrm>
        </p:grpSpPr>
        <p:sp>
          <p:nvSpPr>
            <p:cNvPr name="Freeform 27" id="27"/>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l="0" t="-25114" r="0" b="0"/>
              </a:stretch>
            </a:blipFill>
          </p:spPr>
        </p:sp>
        <p:sp>
          <p:nvSpPr>
            <p:cNvPr name="Freeform 28" id="28"/>
            <p:cNvSpPr/>
            <p:nvPr/>
          </p:nvSpPr>
          <p:spPr>
            <a:xfrm flipH="false" flipV="false" rot="0">
              <a:off x="0" y="0"/>
              <a:ext cx="3662687" cy="4384040"/>
            </a:xfrm>
            <a:custGeom>
              <a:avLst/>
              <a:gdLst/>
              <a:ahLst/>
              <a:cxnLst/>
              <a:rect r="r" b="b" t="t" l="l"/>
              <a:pathLst>
                <a:path h="4384040" w="3662687">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name="Group 29" id="29"/>
          <p:cNvGrpSpPr>
            <a:grpSpLocks noChangeAspect="true"/>
          </p:cNvGrpSpPr>
          <p:nvPr/>
        </p:nvGrpSpPr>
        <p:grpSpPr>
          <a:xfrm rot="0">
            <a:off x="9272361" y="6048996"/>
            <a:ext cx="3845434" cy="4601192"/>
            <a:chOff x="0" y="0"/>
            <a:chExt cx="3663950" cy="4384040"/>
          </a:xfrm>
        </p:grpSpPr>
        <p:sp>
          <p:nvSpPr>
            <p:cNvPr name="Freeform 30" id="30"/>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40029" t="0" r="-40029" b="0"/>
              </a:stretch>
            </a:blipFill>
          </p:spPr>
        </p:sp>
        <p:sp>
          <p:nvSpPr>
            <p:cNvPr name="Freeform 31" id="31"/>
            <p:cNvSpPr/>
            <p:nvPr/>
          </p:nvSpPr>
          <p:spPr>
            <a:xfrm flipH="false" flipV="false" rot="0">
              <a:off x="0" y="0"/>
              <a:ext cx="3662687" cy="4384040"/>
            </a:xfrm>
            <a:custGeom>
              <a:avLst/>
              <a:gdLst/>
              <a:ahLst/>
              <a:cxnLst/>
              <a:rect r="r" b="b" t="t" l="l"/>
              <a:pathLst>
                <a:path h="4384040" w="3662687">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name="Group 32" id="32"/>
          <p:cNvGrpSpPr>
            <a:grpSpLocks noChangeAspect="true"/>
          </p:cNvGrpSpPr>
          <p:nvPr/>
        </p:nvGrpSpPr>
        <p:grpSpPr>
          <a:xfrm rot="0">
            <a:off x="13388987" y="6048996"/>
            <a:ext cx="3845434" cy="4601192"/>
            <a:chOff x="0" y="0"/>
            <a:chExt cx="3663950" cy="4384040"/>
          </a:xfrm>
        </p:grpSpPr>
        <p:sp>
          <p:nvSpPr>
            <p:cNvPr name="Freeform 33" id="33"/>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7"/>
              <a:stretch>
                <a:fillRect l="-43503" t="0" r="-36219" b="0"/>
              </a:stretch>
            </a:blipFill>
          </p:spPr>
        </p:sp>
        <p:sp>
          <p:nvSpPr>
            <p:cNvPr name="Freeform 34" id="34"/>
            <p:cNvSpPr/>
            <p:nvPr/>
          </p:nvSpPr>
          <p:spPr>
            <a:xfrm flipH="false" flipV="false" rot="0">
              <a:off x="0" y="0"/>
              <a:ext cx="3662687" cy="4384040"/>
            </a:xfrm>
            <a:custGeom>
              <a:avLst/>
              <a:gdLst/>
              <a:ahLst/>
              <a:cxnLst/>
              <a:rect r="r" b="b" t="t" l="l"/>
              <a:pathLst>
                <a:path h="4384040" w="3662687">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35" id="35"/>
          <p:cNvSpPr txBox="true"/>
          <p:nvPr/>
        </p:nvSpPr>
        <p:spPr>
          <a:xfrm rot="0">
            <a:off x="6151229" y="2089027"/>
            <a:ext cx="5985543" cy="717476"/>
          </a:xfrm>
          <a:prstGeom prst="rect">
            <a:avLst/>
          </a:prstGeom>
        </p:spPr>
        <p:txBody>
          <a:bodyPr anchor="t" rtlCol="false" tIns="0" lIns="0" bIns="0" rIns="0">
            <a:spAutoFit/>
          </a:bodyPr>
          <a:lstStyle/>
          <a:p>
            <a:pPr algn="ctr">
              <a:lnSpc>
                <a:spcPts val="5600"/>
              </a:lnSpc>
            </a:pPr>
            <a:r>
              <a:rPr lang="en-US" b="true" sz="5000">
                <a:solidFill>
                  <a:srgbClr val="1F2020"/>
                </a:solidFill>
                <a:latin typeface="Montserrat Bold"/>
                <a:ea typeface="Montserrat Bold"/>
                <a:cs typeface="Montserrat Bold"/>
                <a:sym typeface="Montserrat Bold"/>
              </a:rPr>
              <a:t>Our Service</a:t>
            </a:r>
          </a:p>
        </p:txBody>
      </p:sp>
      <p:grpSp>
        <p:nvGrpSpPr>
          <p:cNvPr name="Group 36" id="36"/>
          <p:cNvGrpSpPr/>
          <p:nvPr/>
        </p:nvGrpSpPr>
        <p:grpSpPr>
          <a:xfrm rot="0">
            <a:off x="1459908" y="3611978"/>
            <a:ext cx="677751" cy="67775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9" id="39"/>
          <p:cNvSpPr txBox="true"/>
          <p:nvPr/>
        </p:nvSpPr>
        <p:spPr>
          <a:xfrm rot="0">
            <a:off x="2457029" y="3572065"/>
            <a:ext cx="2021184" cy="1244977"/>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a:t>
            </a:r>
          </a:p>
        </p:txBody>
      </p:sp>
      <p:sp>
        <p:nvSpPr>
          <p:cNvPr name="TextBox 40" id="40"/>
          <p:cNvSpPr txBox="true"/>
          <p:nvPr/>
        </p:nvSpPr>
        <p:spPr>
          <a:xfrm rot="0">
            <a:off x="1550728" y="378797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grpSp>
        <p:nvGrpSpPr>
          <p:cNvPr name="Group 41" id="41"/>
          <p:cNvGrpSpPr/>
          <p:nvPr/>
        </p:nvGrpSpPr>
        <p:grpSpPr>
          <a:xfrm rot="0">
            <a:off x="5576534" y="3611978"/>
            <a:ext cx="677751" cy="67775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4" id="44"/>
          <p:cNvSpPr txBox="true"/>
          <p:nvPr/>
        </p:nvSpPr>
        <p:spPr>
          <a:xfrm rot="0">
            <a:off x="6573655" y="3572065"/>
            <a:ext cx="2021184" cy="1244977"/>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a:t>
            </a:r>
          </a:p>
        </p:txBody>
      </p:sp>
      <p:sp>
        <p:nvSpPr>
          <p:cNvPr name="TextBox 45" id="45"/>
          <p:cNvSpPr txBox="true"/>
          <p:nvPr/>
        </p:nvSpPr>
        <p:spPr>
          <a:xfrm rot="0">
            <a:off x="5667355" y="378797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grpSp>
        <p:nvGrpSpPr>
          <p:cNvPr name="Group 46" id="46"/>
          <p:cNvGrpSpPr/>
          <p:nvPr/>
        </p:nvGrpSpPr>
        <p:grpSpPr>
          <a:xfrm rot="0">
            <a:off x="9693161" y="3611978"/>
            <a:ext cx="677751" cy="677751"/>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9" id="49"/>
          <p:cNvSpPr txBox="true"/>
          <p:nvPr/>
        </p:nvSpPr>
        <p:spPr>
          <a:xfrm rot="0">
            <a:off x="10690282" y="3572065"/>
            <a:ext cx="2021184" cy="1244977"/>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a:t>
            </a:r>
          </a:p>
        </p:txBody>
      </p:sp>
      <p:sp>
        <p:nvSpPr>
          <p:cNvPr name="TextBox 50" id="50"/>
          <p:cNvSpPr txBox="true"/>
          <p:nvPr/>
        </p:nvSpPr>
        <p:spPr>
          <a:xfrm rot="0">
            <a:off x="9783981" y="378797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grpSp>
        <p:nvGrpSpPr>
          <p:cNvPr name="Group 51" id="51"/>
          <p:cNvGrpSpPr/>
          <p:nvPr/>
        </p:nvGrpSpPr>
        <p:grpSpPr>
          <a:xfrm rot="0">
            <a:off x="13809787" y="3611978"/>
            <a:ext cx="677751" cy="67775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53" id="5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4" id="54"/>
          <p:cNvSpPr txBox="true"/>
          <p:nvPr/>
        </p:nvSpPr>
        <p:spPr>
          <a:xfrm rot="0">
            <a:off x="14806908" y="3572065"/>
            <a:ext cx="2021184" cy="1244977"/>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a:t>
            </a:r>
          </a:p>
        </p:txBody>
      </p:sp>
      <p:sp>
        <p:nvSpPr>
          <p:cNvPr name="TextBox 55" id="55"/>
          <p:cNvSpPr txBox="true"/>
          <p:nvPr/>
        </p:nvSpPr>
        <p:spPr>
          <a:xfrm rot="0">
            <a:off x="13900608" y="378797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319105"/>
            <a:ext cx="18288000" cy="3967895"/>
            <a:chOff x="0" y="0"/>
            <a:chExt cx="4816593" cy="1045042"/>
          </a:xfrm>
        </p:grpSpPr>
        <p:sp>
          <p:nvSpPr>
            <p:cNvPr name="Freeform 3" id="3"/>
            <p:cNvSpPr/>
            <p:nvPr/>
          </p:nvSpPr>
          <p:spPr>
            <a:xfrm flipH="false" flipV="false" rot="0">
              <a:off x="0" y="0"/>
              <a:ext cx="4816592" cy="1045042"/>
            </a:xfrm>
            <a:custGeom>
              <a:avLst/>
              <a:gdLst/>
              <a:ahLst/>
              <a:cxnLst/>
              <a:rect r="r" b="b" t="t" l="l"/>
              <a:pathLst>
                <a:path h="1045042" w="4816592">
                  <a:moveTo>
                    <a:pt x="0" y="0"/>
                  </a:moveTo>
                  <a:lnTo>
                    <a:pt x="4816592" y="0"/>
                  </a:lnTo>
                  <a:lnTo>
                    <a:pt x="4816592" y="1045042"/>
                  </a:lnTo>
                  <a:lnTo>
                    <a:pt x="0" y="1045042"/>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4816593" cy="1092667"/>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775566" y="8233433"/>
            <a:ext cx="1024867" cy="10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096803"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353109"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17605028" y="557375"/>
            <a:ext cx="137619" cy="13761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8" id="18"/>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9" id="19"/>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20" id="20"/>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Freeform 21" id="21"/>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name="Group 23" id="23"/>
          <p:cNvGrpSpPr>
            <a:grpSpLocks noChangeAspect="true"/>
          </p:cNvGrpSpPr>
          <p:nvPr/>
        </p:nvGrpSpPr>
        <p:grpSpPr>
          <a:xfrm rot="0">
            <a:off x="1622045" y="1676824"/>
            <a:ext cx="6839591" cy="9191367"/>
            <a:chOff x="0" y="0"/>
            <a:chExt cx="3663950" cy="4923790"/>
          </a:xfrm>
        </p:grpSpPr>
        <p:sp>
          <p:nvSpPr>
            <p:cNvPr name="Freeform 24" id="24"/>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l="-95570" t="0" r="-34142" b="0"/>
              </a:stretch>
            </a:blipFill>
          </p:spPr>
        </p:sp>
        <p:sp>
          <p:nvSpPr>
            <p:cNvPr name="Freeform 25" id="25"/>
            <p:cNvSpPr/>
            <p:nvPr/>
          </p:nvSpPr>
          <p:spPr>
            <a:xfrm flipH="false" flipV="false" rot="0">
              <a:off x="0" y="0"/>
              <a:ext cx="3662687" cy="4923790"/>
            </a:xfrm>
            <a:custGeom>
              <a:avLst/>
              <a:gdLst/>
              <a:ahLst/>
              <a:cxnLst/>
              <a:rect r="r" b="b" t="t" l="l"/>
              <a:pathLst>
                <a:path h="4923790" w="3662687">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name="Group 26" id="26"/>
          <p:cNvGrpSpPr>
            <a:grpSpLocks noChangeAspect="true"/>
          </p:cNvGrpSpPr>
          <p:nvPr/>
        </p:nvGrpSpPr>
        <p:grpSpPr>
          <a:xfrm rot="0">
            <a:off x="8671186" y="4018509"/>
            <a:ext cx="3845434" cy="4601192"/>
            <a:chOff x="0" y="0"/>
            <a:chExt cx="3663950" cy="4384040"/>
          </a:xfrm>
        </p:grpSpPr>
        <p:sp>
          <p:nvSpPr>
            <p:cNvPr name="Freeform 27" id="27"/>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l="0" t="-25114" r="0" b="0"/>
              </a:stretch>
            </a:blipFill>
          </p:spPr>
        </p:sp>
        <p:sp>
          <p:nvSpPr>
            <p:cNvPr name="Freeform 28" id="28"/>
            <p:cNvSpPr/>
            <p:nvPr/>
          </p:nvSpPr>
          <p:spPr>
            <a:xfrm flipH="false" flipV="false" rot="0">
              <a:off x="0" y="0"/>
              <a:ext cx="3662687" cy="4384040"/>
            </a:xfrm>
            <a:custGeom>
              <a:avLst/>
              <a:gdLst/>
              <a:ahLst/>
              <a:cxnLst/>
              <a:rect r="r" b="b" t="t" l="l"/>
              <a:pathLst>
                <a:path h="4384040" w="3662687">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name="Group 29" id="29"/>
          <p:cNvGrpSpPr>
            <a:grpSpLocks noChangeAspect="true"/>
          </p:cNvGrpSpPr>
          <p:nvPr/>
        </p:nvGrpSpPr>
        <p:grpSpPr>
          <a:xfrm rot="0">
            <a:off x="12726170" y="4018509"/>
            <a:ext cx="3845434" cy="4601192"/>
            <a:chOff x="0" y="0"/>
            <a:chExt cx="3663950" cy="4384040"/>
          </a:xfrm>
        </p:grpSpPr>
        <p:sp>
          <p:nvSpPr>
            <p:cNvPr name="Freeform 30" id="30"/>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33656" t="0" r="-46403" b="0"/>
              </a:stretch>
            </a:blipFill>
          </p:spPr>
        </p:sp>
        <p:sp>
          <p:nvSpPr>
            <p:cNvPr name="Freeform 31" id="31"/>
            <p:cNvSpPr/>
            <p:nvPr/>
          </p:nvSpPr>
          <p:spPr>
            <a:xfrm flipH="false" flipV="false" rot="0">
              <a:off x="0" y="0"/>
              <a:ext cx="3662687" cy="4384040"/>
            </a:xfrm>
            <a:custGeom>
              <a:avLst/>
              <a:gdLst/>
              <a:ahLst/>
              <a:cxnLst/>
              <a:rect r="r" b="b" t="t" l="l"/>
              <a:pathLst>
                <a:path h="4384040" w="3662687">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32" id="32"/>
          <p:cNvSpPr txBox="true"/>
          <p:nvPr/>
        </p:nvSpPr>
        <p:spPr>
          <a:xfrm rot="0">
            <a:off x="9465452" y="1882046"/>
            <a:ext cx="5830720" cy="717476"/>
          </a:xfrm>
          <a:prstGeom prst="rect">
            <a:avLst/>
          </a:prstGeom>
        </p:spPr>
        <p:txBody>
          <a:bodyPr anchor="t" rtlCol="false" tIns="0" lIns="0" bIns="0" rIns="0">
            <a:spAutoFit/>
          </a:bodyPr>
          <a:lstStyle/>
          <a:p>
            <a:pPr algn="l">
              <a:lnSpc>
                <a:spcPts val="5600"/>
              </a:lnSpc>
            </a:pPr>
            <a:r>
              <a:rPr lang="en-US" sz="5000" b="true">
                <a:solidFill>
                  <a:srgbClr val="1F2020"/>
                </a:solidFill>
                <a:latin typeface="Montserrat Bold"/>
                <a:ea typeface="Montserrat Bold"/>
                <a:cs typeface="Montserrat Bold"/>
                <a:sym typeface="Montserrat Bold"/>
              </a:rPr>
              <a:t>Our Portfolio</a:t>
            </a:r>
          </a:p>
        </p:txBody>
      </p:sp>
      <p:sp>
        <p:nvSpPr>
          <p:cNvPr name="TextBox 33" id="33"/>
          <p:cNvSpPr txBox="true"/>
          <p:nvPr/>
        </p:nvSpPr>
        <p:spPr>
          <a:xfrm rot="0">
            <a:off x="9465452" y="2895854"/>
            <a:ext cx="6475391" cy="407372"/>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66820"/>
            <a:ext cx="18288000" cy="5120180"/>
            <a:chOff x="0" y="0"/>
            <a:chExt cx="4816593" cy="1348525"/>
          </a:xfrm>
        </p:grpSpPr>
        <p:sp>
          <p:nvSpPr>
            <p:cNvPr name="Freeform 3" id="3"/>
            <p:cNvSpPr/>
            <p:nvPr/>
          </p:nvSpPr>
          <p:spPr>
            <a:xfrm flipH="false" flipV="false" rot="0">
              <a:off x="0" y="0"/>
              <a:ext cx="4816592" cy="1348525"/>
            </a:xfrm>
            <a:custGeom>
              <a:avLst/>
              <a:gdLst/>
              <a:ahLst/>
              <a:cxnLst/>
              <a:rect r="r" b="b" t="t" l="l"/>
              <a:pathLst>
                <a:path h="1348525" w="4816592">
                  <a:moveTo>
                    <a:pt x="0" y="0"/>
                  </a:moveTo>
                  <a:lnTo>
                    <a:pt x="4816592" y="0"/>
                  </a:lnTo>
                  <a:lnTo>
                    <a:pt x="4816592" y="1348525"/>
                  </a:lnTo>
                  <a:lnTo>
                    <a:pt x="0" y="1348525"/>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4816593" cy="139615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775566" y="8233433"/>
            <a:ext cx="1024867" cy="10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096803"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353109"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17605028" y="557375"/>
            <a:ext cx="137619" cy="13761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8" id="18"/>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9" id="19"/>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20" id="20"/>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Freeform 21" id="21"/>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sp>
        <p:nvSpPr>
          <p:cNvPr name="TextBox 23" id="23"/>
          <p:cNvSpPr txBox="true"/>
          <p:nvPr/>
        </p:nvSpPr>
        <p:spPr>
          <a:xfrm rot="0">
            <a:off x="2051442" y="6908404"/>
            <a:ext cx="2735520"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Alfredo Torres</a:t>
            </a:r>
          </a:p>
        </p:txBody>
      </p:sp>
      <p:sp>
        <p:nvSpPr>
          <p:cNvPr name="TextBox 24" id="24"/>
          <p:cNvSpPr txBox="true"/>
          <p:nvPr/>
        </p:nvSpPr>
        <p:spPr>
          <a:xfrm rot="0">
            <a:off x="1894451" y="7387119"/>
            <a:ext cx="3049503" cy="826174"/>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name="TextBox 25" id="25"/>
          <p:cNvSpPr txBox="true"/>
          <p:nvPr/>
        </p:nvSpPr>
        <p:spPr>
          <a:xfrm rot="0">
            <a:off x="5867974" y="6908404"/>
            <a:ext cx="2735520"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Adeline Palmerston</a:t>
            </a:r>
          </a:p>
        </p:txBody>
      </p:sp>
      <p:sp>
        <p:nvSpPr>
          <p:cNvPr name="TextBox 26" id="26"/>
          <p:cNvSpPr txBox="true"/>
          <p:nvPr/>
        </p:nvSpPr>
        <p:spPr>
          <a:xfrm rot="0">
            <a:off x="5710983" y="7387119"/>
            <a:ext cx="3049503" cy="826174"/>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name="TextBox 27" id="27"/>
          <p:cNvSpPr txBox="true"/>
          <p:nvPr/>
        </p:nvSpPr>
        <p:spPr>
          <a:xfrm rot="0">
            <a:off x="9684506" y="6908404"/>
            <a:ext cx="2735520"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Benjamin Shah</a:t>
            </a:r>
          </a:p>
        </p:txBody>
      </p:sp>
      <p:sp>
        <p:nvSpPr>
          <p:cNvPr name="TextBox 28" id="28"/>
          <p:cNvSpPr txBox="true"/>
          <p:nvPr/>
        </p:nvSpPr>
        <p:spPr>
          <a:xfrm rot="0">
            <a:off x="9527514" y="7387119"/>
            <a:ext cx="3049503" cy="826174"/>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name="TextBox 29" id="29"/>
          <p:cNvSpPr txBox="true"/>
          <p:nvPr/>
        </p:nvSpPr>
        <p:spPr>
          <a:xfrm rot="0">
            <a:off x="13501037" y="6908404"/>
            <a:ext cx="2735520"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Greta Mae Evans</a:t>
            </a:r>
          </a:p>
        </p:txBody>
      </p:sp>
      <p:sp>
        <p:nvSpPr>
          <p:cNvPr name="TextBox 30" id="30"/>
          <p:cNvSpPr txBox="true"/>
          <p:nvPr/>
        </p:nvSpPr>
        <p:spPr>
          <a:xfrm rot="0">
            <a:off x="13344046" y="7387119"/>
            <a:ext cx="3049503" cy="826174"/>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grpSp>
        <p:nvGrpSpPr>
          <p:cNvPr name="Group 31" id="31"/>
          <p:cNvGrpSpPr>
            <a:grpSpLocks noChangeAspect="true"/>
          </p:cNvGrpSpPr>
          <p:nvPr/>
        </p:nvGrpSpPr>
        <p:grpSpPr>
          <a:xfrm rot="0">
            <a:off x="1965779" y="3713402"/>
            <a:ext cx="2918235" cy="2906835"/>
            <a:chOff x="0" y="0"/>
            <a:chExt cx="6502400" cy="6477000"/>
          </a:xfrm>
        </p:grpSpPr>
        <p:sp>
          <p:nvSpPr>
            <p:cNvPr name="Freeform 32" id="32"/>
            <p:cNvSpPr/>
            <p:nvPr/>
          </p:nvSpPr>
          <p:spPr>
            <a:xfrm flipH="false" flipV="false" rot="0">
              <a:off x="116940" y="124149"/>
              <a:ext cx="6262195" cy="6234315"/>
            </a:xfrm>
            <a:custGeom>
              <a:avLst/>
              <a:gdLst/>
              <a:ahLst/>
              <a:cxnLst/>
              <a:rect r="r" b="b" t="t" l="l"/>
              <a:pathLst>
                <a:path h="6234315" w="6262195">
                  <a:moveTo>
                    <a:pt x="3131098" y="32"/>
                  </a:moveTo>
                  <a:cubicBezTo>
                    <a:pt x="2014135" y="-4964"/>
                    <a:pt x="979875" y="588062"/>
                    <a:pt x="419947" y="1554557"/>
                  </a:cubicBezTo>
                  <a:cubicBezTo>
                    <a:pt x="-139982" y="2521051"/>
                    <a:pt x="-139982" y="3713264"/>
                    <a:pt x="419947" y="4679759"/>
                  </a:cubicBezTo>
                  <a:cubicBezTo>
                    <a:pt x="979875" y="5646253"/>
                    <a:pt x="2014135" y="6239279"/>
                    <a:pt x="3131098" y="6234284"/>
                  </a:cubicBezTo>
                  <a:cubicBezTo>
                    <a:pt x="4248061" y="6239279"/>
                    <a:pt x="5282321" y="5646253"/>
                    <a:pt x="5842249" y="4679759"/>
                  </a:cubicBezTo>
                  <a:cubicBezTo>
                    <a:pt x="6402178" y="3713265"/>
                    <a:pt x="6402178" y="2521051"/>
                    <a:pt x="5842249" y="1554557"/>
                  </a:cubicBezTo>
                  <a:cubicBezTo>
                    <a:pt x="5282321" y="588063"/>
                    <a:pt x="4248061" y="-4963"/>
                    <a:pt x="3131098" y="32"/>
                  </a:cubicBezTo>
                  <a:close/>
                </a:path>
              </a:pathLst>
            </a:custGeom>
            <a:blipFill>
              <a:blip r:embed="rId4"/>
              <a:stretch>
                <a:fillRect l="223" t="-14594" r="223" b="-35498"/>
              </a:stretch>
            </a:blipFill>
          </p:spPr>
        </p:sp>
        <p:sp>
          <p:nvSpPr>
            <p:cNvPr name="Freeform 33" id="3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34" id="34"/>
          <p:cNvGrpSpPr>
            <a:grpSpLocks noChangeAspect="true"/>
          </p:cNvGrpSpPr>
          <p:nvPr/>
        </p:nvGrpSpPr>
        <p:grpSpPr>
          <a:xfrm rot="0">
            <a:off x="5782311" y="3713402"/>
            <a:ext cx="2918235" cy="2906835"/>
            <a:chOff x="0" y="0"/>
            <a:chExt cx="6502400" cy="6477000"/>
          </a:xfrm>
        </p:grpSpPr>
        <p:sp>
          <p:nvSpPr>
            <p:cNvPr name="Freeform 35" id="35"/>
            <p:cNvSpPr/>
            <p:nvPr/>
          </p:nvSpPr>
          <p:spPr>
            <a:xfrm flipH="false" flipV="false" rot="0">
              <a:off x="116940" y="124149"/>
              <a:ext cx="6262195" cy="6234315"/>
            </a:xfrm>
            <a:custGeom>
              <a:avLst/>
              <a:gdLst/>
              <a:ahLst/>
              <a:cxnLst/>
              <a:rect r="r" b="b" t="t" l="l"/>
              <a:pathLst>
                <a:path h="6234315" w="6262195">
                  <a:moveTo>
                    <a:pt x="3131098" y="32"/>
                  </a:moveTo>
                  <a:cubicBezTo>
                    <a:pt x="2014135" y="-4964"/>
                    <a:pt x="979875" y="588062"/>
                    <a:pt x="419947" y="1554557"/>
                  </a:cubicBezTo>
                  <a:cubicBezTo>
                    <a:pt x="-139982" y="2521051"/>
                    <a:pt x="-139982" y="3713264"/>
                    <a:pt x="419947" y="4679759"/>
                  </a:cubicBezTo>
                  <a:cubicBezTo>
                    <a:pt x="979875" y="5646253"/>
                    <a:pt x="2014135" y="6239279"/>
                    <a:pt x="3131098" y="6234284"/>
                  </a:cubicBezTo>
                  <a:cubicBezTo>
                    <a:pt x="4248061" y="6239279"/>
                    <a:pt x="5282321" y="5646253"/>
                    <a:pt x="5842249" y="4679759"/>
                  </a:cubicBezTo>
                  <a:cubicBezTo>
                    <a:pt x="6402178" y="3713265"/>
                    <a:pt x="6402178" y="2521051"/>
                    <a:pt x="5842249" y="1554557"/>
                  </a:cubicBezTo>
                  <a:cubicBezTo>
                    <a:pt x="5282321" y="588063"/>
                    <a:pt x="4248061" y="-4963"/>
                    <a:pt x="3131098" y="32"/>
                  </a:cubicBezTo>
                  <a:close/>
                </a:path>
              </a:pathLst>
            </a:custGeom>
            <a:blipFill>
              <a:blip r:embed="rId5"/>
              <a:stretch>
                <a:fillRect l="-24712" t="0" r="-24712" b="0"/>
              </a:stretch>
            </a:blipFill>
          </p:spPr>
        </p:sp>
        <p:sp>
          <p:nvSpPr>
            <p:cNvPr name="Freeform 36" id="3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37" id="37"/>
          <p:cNvGrpSpPr>
            <a:grpSpLocks noChangeAspect="true"/>
          </p:cNvGrpSpPr>
          <p:nvPr/>
        </p:nvGrpSpPr>
        <p:grpSpPr>
          <a:xfrm rot="0">
            <a:off x="9598842" y="3713402"/>
            <a:ext cx="2918235" cy="2906835"/>
            <a:chOff x="0" y="0"/>
            <a:chExt cx="6502400" cy="6477000"/>
          </a:xfrm>
        </p:grpSpPr>
        <p:sp>
          <p:nvSpPr>
            <p:cNvPr name="Freeform 38" id="38"/>
            <p:cNvSpPr/>
            <p:nvPr/>
          </p:nvSpPr>
          <p:spPr>
            <a:xfrm flipH="false" flipV="false" rot="0">
              <a:off x="116940" y="124149"/>
              <a:ext cx="6262195" cy="6234315"/>
            </a:xfrm>
            <a:custGeom>
              <a:avLst/>
              <a:gdLst/>
              <a:ahLst/>
              <a:cxnLst/>
              <a:rect r="r" b="b" t="t" l="l"/>
              <a:pathLst>
                <a:path h="6234315" w="6262195">
                  <a:moveTo>
                    <a:pt x="3131098" y="32"/>
                  </a:moveTo>
                  <a:cubicBezTo>
                    <a:pt x="2014135" y="-4964"/>
                    <a:pt x="979875" y="588062"/>
                    <a:pt x="419947" y="1554557"/>
                  </a:cubicBezTo>
                  <a:cubicBezTo>
                    <a:pt x="-139982" y="2521051"/>
                    <a:pt x="-139982" y="3713264"/>
                    <a:pt x="419947" y="4679759"/>
                  </a:cubicBezTo>
                  <a:cubicBezTo>
                    <a:pt x="979875" y="5646253"/>
                    <a:pt x="2014135" y="6239279"/>
                    <a:pt x="3131098" y="6234284"/>
                  </a:cubicBezTo>
                  <a:cubicBezTo>
                    <a:pt x="4248061" y="6239279"/>
                    <a:pt x="5282321" y="5646253"/>
                    <a:pt x="5842249" y="4679759"/>
                  </a:cubicBezTo>
                  <a:cubicBezTo>
                    <a:pt x="6402178" y="3713265"/>
                    <a:pt x="6402178" y="2521051"/>
                    <a:pt x="5842249" y="1554557"/>
                  </a:cubicBezTo>
                  <a:cubicBezTo>
                    <a:pt x="5282321" y="588063"/>
                    <a:pt x="4248061" y="-4963"/>
                    <a:pt x="3131098" y="32"/>
                  </a:cubicBezTo>
                  <a:close/>
                </a:path>
              </a:pathLst>
            </a:custGeom>
            <a:blipFill>
              <a:blip r:embed="rId6"/>
              <a:stretch>
                <a:fillRect l="-24572" t="-12588" r="-43348" b="0"/>
              </a:stretch>
            </a:blipFill>
          </p:spPr>
        </p:sp>
        <p:sp>
          <p:nvSpPr>
            <p:cNvPr name="Freeform 39" id="3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40" id="40"/>
          <p:cNvGrpSpPr>
            <a:grpSpLocks noChangeAspect="true"/>
          </p:cNvGrpSpPr>
          <p:nvPr/>
        </p:nvGrpSpPr>
        <p:grpSpPr>
          <a:xfrm rot="0">
            <a:off x="13415374" y="3713402"/>
            <a:ext cx="2918235" cy="2906835"/>
            <a:chOff x="0" y="0"/>
            <a:chExt cx="6502400" cy="6477000"/>
          </a:xfrm>
        </p:grpSpPr>
        <p:sp>
          <p:nvSpPr>
            <p:cNvPr name="Freeform 41" id="41"/>
            <p:cNvSpPr/>
            <p:nvPr/>
          </p:nvSpPr>
          <p:spPr>
            <a:xfrm flipH="false" flipV="false" rot="0">
              <a:off x="116940" y="124149"/>
              <a:ext cx="6262195" cy="6234315"/>
            </a:xfrm>
            <a:custGeom>
              <a:avLst/>
              <a:gdLst/>
              <a:ahLst/>
              <a:cxnLst/>
              <a:rect r="r" b="b" t="t" l="l"/>
              <a:pathLst>
                <a:path h="6234315" w="6262195">
                  <a:moveTo>
                    <a:pt x="3131098" y="32"/>
                  </a:moveTo>
                  <a:cubicBezTo>
                    <a:pt x="2014135" y="-4964"/>
                    <a:pt x="979875" y="588062"/>
                    <a:pt x="419947" y="1554557"/>
                  </a:cubicBezTo>
                  <a:cubicBezTo>
                    <a:pt x="-139982" y="2521051"/>
                    <a:pt x="-139982" y="3713264"/>
                    <a:pt x="419947" y="4679759"/>
                  </a:cubicBezTo>
                  <a:cubicBezTo>
                    <a:pt x="979875" y="5646253"/>
                    <a:pt x="2014135" y="6239279"/>
                    <a:pt x="3131098" y="6234284"/>
                  </a:cubicBezTo>
                  <a:cubicBezTo>
                    <a:pt x="4248061" y="6239279"/>
                    <a:pt x="5282321" y="5646253"/>
                    <a:pt x="5842249" y="4679759"/>
                  </a:cubicBezTo>
                  <a:cubicBezTo>
                    <a:pt x="6402178" y="3713265"/>
                    <a:pt x="6402178" y="2521051"/>
                    <a:pt x="5842249" y="1554557"/>
                  </a:cubicBezTo>
                  <a:cubicBezTo>
                    <a:pt x="5282321" y="588063"/>
                    <a:pt x="4248061" y="-4963"/>
                    <a:pt x="3131098" y="32"/>
                  </a:cubicBezTo>
                  <a:close/>
                </a:path>
              </a:pathLst>
            </a:custGeom>
            <a:blipFill>
              <a:blip r:embed="rId7"/>
              <a:stretch>
                <a:fillRect l="223" t="-19512" r="223" b="-30579"/>
              </a:stretch>
            </a:blipFill>
          </p:spPr>
        </p:sp>
        <p:sp>
          <p:nvSpPr>
            <p:cNvPr name="Freeform 42" id="4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43" id="43"/>
          <p:cNvSpPr txBox="true"/>
          <p:nvPr/>
        </p:nvSpPr>
        <p:spPr>
          <a:xfrm rot="0">
            <a:off x="5579710" y="2193802"/>
            <a:ext cx="7128580" cy="717476"/>
          </a:xfrm>
          <a:prstGeom prst="rect">
            <a:avLst/>
          </a:prstGeom>
        </p:spPr>
        <p:txBody>
          <a:bodyPr anchor="t" rtlCol="false" tIns="0" lIns="0" bIns="0" rIns="0">
            <a:spAutoFit/>
          </a:bodyPr>
          <a:lstStyle/>
          <a:p>
            <a:pPr algn="ctr">
              <a:lnSpc>
                <a:spcPts val="5600"/>
              </a:lnSpc>
            </a:pPr>
            <a:r>
              <a:rPr lang="en-US" b="true" sz="5000">
                <a:solidFill>
                  <a:srgbClr val="1F2020"/>
                </a:solidFill>
                <a:latin typeface="Montserrat Bold"/>
                <a:ea typeface="Montserrat Bold"/>
                <a:cs typeface="Montserrat Bold"/>
                <a:sym typeface="Montserrat Bold"/>
              </a:rPr>
              <a:t>Meet Our Team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096803" y="557375"/>
            <a:ext cx="137619" cy="1376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7353109"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605028"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5" id="15"/>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6" id="16"/>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7" id="17"/>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8" id="18"/>
          <p:cNvGrpSpPr/>
          <p:nvPr/>
        </p:nvGrpSpPr>
        <p:grpSpPr>
          <a:xfrm rot="0">
            <a:off x="0" y="0"/>
            <a:ext cx="7556491" cy="5143500"/>
            <a:chOff x="0" y="0"/>
            <a:chExt cx="1990187" cy="1354667"/>
          </a:xfrm>
        </p:grpSpPr>
        <p:sp>
          <p:nvSpPr>
            <p:cNvPr name="Freeform 19" id="19"/>
            <p:cNvSpPr/>
            <p:nvPr/>
          </p:nvSpPr>
          <p:spPr>
            <a:xfrm flipH="false" flipV="false" rot="0">
              <a:off x="0" y="0"/>
              <a:ext cx="1990187" cy="1354667"/>
            </a:xfrm>
            <a:custGeom>
              <a:avLst/>
              <a:gdLst/>
              <a:ahLst/>
              <a:cxnLst/>
              <a:rect r="r" b="b" t="t" l="l"/>
              <a:pathLst>
                <a:path h="1354667" w="1990187">
                  <a:moveTo>
                    <a:pt x="0" y="0"/>
                  </a:moveTo>
                  <a:lnTo>
                    <a:pt x="1990187" y="0"/>
                  </a:lnTo>
                  <a:lnTo>
                    <a:pt x="1990187" y="1354667"/>
                  </a:lnTo>
                  <a:lnTo>
                    <a:pt x="0" y="1354667"/>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20" id="20"/>
            <p:cNvSpPr txBox="true"/>
            <p:nvPr/>
          </p:nvSpPr>
          <p:spPr>
            <a:xfrm>
              <a:off x="0" y="-47625"/>
              <a:ext cx="1990187" cy="1402292"/>
            </a:xfrm>
            <a:prstGeom prst="rect">
              <a:avLst/>
            </a:prstGeom>
          </p:spPr>
          <p:txBody>
            <a:bodyPr anchor="ctr" rtlCol="false" tIns="50800" lIns="50800" bIns="50800" rIns="50800"/>
            <a:lstStyle/>
            <a:p>
              <a:pPr algn="ctr">
                <a:lnSpc>
                  <a:spcPts val="2239"/>
                </a:lnSpc>
              </a:pPr>
            </a:p>
          </p:txBody>
        </p:sp>
      </p:grpSp>
      <p:grpSp>
        <p:nvGrpSpPr>
          <p:cNvPr name="Group 21" id="21"/>
          <p:cNvGrpSpPr>
            <a:grpSpLocks noChangeAspect="true"/>
          </p:cNvGrpSpPr>
          <p:nvPr/>
        </p:nvGrpSpPr>
        <p:grpSpPr>
          <a:xfrm rot="0">
            <a:off x="1039108" y="3363459"/>
            <a:ext cx="5521778" cy="7420428"/>
            <a:chOff x="0" y="0"/>
            <a:chExt cx="3663950" cy="4923790"/>
          </a:xfrm>
        </p:grpSpPr>
        <p:sp>
          <p:nvSpPr>
            <p:cNvPr name="Freeform 22" id="22"/>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0" t="-5608" r="0" b="-5608"/>
              </a:stretch>
            </a:blipFill>
          </p:spPr>
        </p:sp>
        <p:sp>
          <p:nvSpPr>
            <p:cNvPr name="Freeform 23" id="23"/>
            <p:cNvSpPr/>
            <p:nvPr/>
          </p:nvSpPr>
          <p:spPr>
            <a:xfrm flipH="false" flipV="false" rot="0">
              <a:off x="0" y="0"/>
              <a:ext cx="3662687" cy="4923790"/>
            </a:xfrm>
            <a:custGeom>
              <a:avLst/>
              <a:gdLst/>
              <a:ahLst/>
              <a:cxnLst/>
              <a:rect r="r" b="b" t="t" l="l"/>
              <a:pathLst>
                <a:path h="4923790" w="3662687">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name="Group 24" id="24"/>
          <p:cNvGrpSpPr>
            <a:grpSpLocks noChangeAspect="true"/>
          </p:cNvGrpSpPr>
          <p:nvPr/>
        </p:nvGrpSpPr>
        <p:grpSpPr>
          <a:xfrm rot="0">
            <a:off x="4795602" y="-496887"/>
            <a:ext cx="5521778" cy="7420428"/>
            <a:chOff x="0" y="0"/>
            <a:chExt cx="3663950" cy="4923790"/>
          </a:xfrm>
        </p:grpSpPr>
        <p:sp>
          <p:nvSpPr>
            <p:cNvPr name="Freeform 25" id="25"/>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0" t="-5608" r="0" b="-5608"/>
              </a:stretch>
            </a:blipFill>
          </p:spPr>
        </p:sp>
        <p:sp>
          <p:nvSpPr>
            <p:cNvPr name="Freeform 26" id="26"/>
            <p:cNvSpPr/>
            <p:nvPr/>
          </p:nvSpPr>
          <p:spPr>
            <a:xfrm flipH="false" flipV="false" rot="0">
              <a:off x="0" y="0"/>
              <a:ext cx="3662687" cy="4923790"/>
            </a:xfrm>
            <a:custGeom>
              <a:avLst/>
              <a:gdLst/>
              <a:ahLst/>
              <a:cxnLst/>
              <a:rect r="r" b="b" t="t" l="l"/>
              <a:pathLst>
                <a:path h="4923790" w="3662687">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name="Freeform 27" id="27"/>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1039108" y="517674"/>
            <a:ext cx="168537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name="TextBox 29" id="29"/>
          <p:cNvSpPr txBox="true"/>
          <p:nvPr/>
        </p:nvSpPr>
        <p:spPr>
          <a:xfrm rot="0">
            <a:off x="11632853" y="2907160"/>
            <a:ext cx="4987798" cy="717476"/>
          </a:xfrm>
          <a:prstGeom prst="rect">
            <a:avLst/>
          </a:prstGeom>
        </p:spPr>
        <p:txBody>
          <a:bodyPr anchor="t" rtlCol="false" tIns="0" lIns="0" bIns="0" rIns="0">
            <a:spAutoFit/>
          </a:bodyPr>
          <a:lstStyle/>
          <a:p>
            <a:pPr algn="l">
              <a:lnSpc>
                <a:spcPts val="5600"/>
              </a:lnSpc>
            </a:pPr>
            <a:r>
              <a:rPr lang="en-US" sz="5000" b="true">
                <a:solidFill>
                  <a:srgbClr val="1F2020"/>
                </a:solidFill>
                <a:latin typeface="Montserrat Bold"/>
                <a:ea typeface="Montserrat Bold"/>
                <a:cs typeface="Montserrat Bold"/>
                <a:sym typeface="Montserrat Bold"/>
              </a:rPr>
              <a:t>Our Contact</a:t>
            </a:r>
          </a:p>
        </p:txBody>
      </p:sp>
      <p:sp>
        <p:nvSpPr>
          <p:cNvPr name="Freeform 30" id="30"/>
          <p:cNvSpPr/>
          <p:nvPr/>
        </p:nvSpPr>
        <p:spPr>
          <a:xfrm flipH="false" flipV="false" rot="0">
            <a:off x="11632853" y="4628708"/>
            <a:ext cx="351730" cy="351730"/>
          </a:xfrm>
          <a:custGeom>
            <a:avLst/>
            <a:gdLst/>
            <a:ahLst/>
            <a:cxnLst/>
            <a:rect r="r" b="b" t="t" l="l"/>
            <a:pathLst>
              <a:path h="351730" w="351730">
                <a:moveTo>
                  <a:pt x="0" y="0"/>
                </a:moveTo>
                <a:lnTo>
                  <a:pt x="351730" y="0"/>
                </a:lnTo>
                <a:lnTo>
                  <a:pt x="351730" y="351731"/>
                </a:lnTo>
                <a:lnTo>
                  <a:pt x="0" y="351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1" id="31"/>
          <p:cNvSpPr txBox="true"/>
          <p:nvPr/>
        </p:nvSpPr>
        <p:spPr>
          <a:xfrm rot="0">
            <a:off x="12270701" y="4616214"/>
            <a:ext cx="3497630" cy="329093"/>
          </a:xfrm>
          <a:prstGeom prst="rect">
            <a:avLst/>
          </a:prstGeom>
        </p:spPr>
        <p:txBody>
          <a:bodyPr anchor="t" rtlCol="false" tIns="0" lIns="0" bIns="0" rIns="0">
            <a:spAutoFit/>
          </a:bodyPr>
          <a:lstStyle/>
          <a:p>
            <a:pPr algn="l">
              <a:lnSpc>
                <a:spcPts val="2614"/>
              </a:lnSpc>
              <a:spcBef>
                <a:spcPct val="0"/>
              </a:spcBef>
            </a:pPr>
            <a:r>
              <a:rPr lang="en-US" sz="1867">
                <a:solidFill>
                  <a:srgbClr val="1F2020"/>
                </a:solidFill>
                <a:latin typeface="Open Sans"/>
                <a:ea typeface="Open Sans"/>
                <a:cs typeface="Open Sans"/>
                <a:sym typeface="Open Sans"/>
              </a:rPr>
              <a:t>+123-456-7890</a:t>
            </a:r>
          </a:p>
        </p:txBody>
      </p:sp>
      <p:sp>
        <p:nvSpPr>
          <p:cNvPr name="Freeform 32" id="32"/>
          <p:cNvSpPr/>
          <p:nvPr/>
        </p:nvSpPr>
        <p:spPr>
          <a:xfrm flipH="false" flipV="false" rot="0">
            <a:off x="11632853" y="5443722"/>
            <a:ext cx="351730" cy="351730"/>
          </a:xfrm>
          <a:custGeom>
            <a:avLst/>
            <a:gdLst/>
            <a:ahLst/>
            <a:cxnLst/>
            <a:rect r="r" b="b" t="t" l="l"/>
            <a:pathLst>
              <a:path h="351730" w="351730">
                <a:moveTo>
                  <a:pt x="0" y="0"/>
                </a:moveTo>
                <a:lnTo>
                  <a:pt x="351730" y="0"/>
                </a:lnTo>
                <a:lnTo>
                  <a:pt x="351730" y="351730"/>
                </a:lnTo>
                <a:lnTo>
                  <a:pt x="0" y="3517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12270701" y="5431228"/>
            <a:ext cx="3497630" cy="329093"/>
          </a:xfrm>
          <a:prstGeom prst="rect">
            <a:avLst/>
          </a:prstGeom>
        </p:spPr>
        <p:txBody>
          <a:bodyPr anchor="t" rtlCol="false" tIns="0" lIns="0" bIns="0" rIns="0">
            <a:spAutoFit/>
          </a:bodyPr>
          <a:lstStyle/>
          <a:p>
            <a:pPr algn="l">
              <a:lnSpc>
                <a:spcPts val="2614"/>
              </a:lnSpc>
              <a:spcBef>
                <a:spcPct val="0"/>
              </a:spcBef>
            </a:pPr>
            <a:r>
              <a:rPr lang="en-US" sz="1867">
                <a:solidFill>
                  <a:srgbClr val="1F2020"/>
                </a:solidFill>
                <a:latin typeface="Open Sans"/>
                <a:ea typeface="Open Sans"/>
                <a:cs typeface="Open Sans"/>
                <a:sym typeface="Open Sans"/>
              </a:rPr>
              <a:t>www.reallygreatsite.com</a:t>
            </a:r>
          </a:p>
        </p:txBody>
      </p:sp>
      <p:sp>
        <p:nvSpPr>
          <p:cNvPr name="Freeform 34" id="34"/>
          <p:cNvSpPr/>
          <p:nvPr/>
        </p:nvSpPr>
        <p:spPr>
          <a:xfrm flipH="false" flipV="false" rot="0">
            <a:off x="11632853" y="6254965"/>
            <a:ext cx="351730" cy="351730"/>
          </a:xfrm>
          <a:custGeom>
            <a:avLst/>
            <a:gdLst/>
            <a:ahLst/>
            <a:cxnLst/>
            <a:rect r="r" b="b" t="t" l="l"/>
            <a:pathLst>
              <a:path h="351730" w="351730">
                <a:moveTo>
                  <a:pt x="0" y="0"/>
                </a:moveTo>
                <a:lnTo>
                  <a:pt x="351730" y="0"/>
                </a:lnTo>
                <a:lnTo>
                  <a:pt x="351730" y="351731"/>
                </a:lnTo>
                <a:lnTo>
                  <a:pt x="0" y="3517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5" id="35"/>
          <p:cNvSpPr txBox="true"/>
          <p:nvPr/>
        </p:nvSpPr>
        <p:spPr>
          <a:xfrm rot="0">
            <a:off x="12270701" y="6249185"/>
            <a:ext cx="3497630" cy="329093"/>
          </a:xfrm>
          <a:prstGeom prst="rect">
            <a:avLst/>
          </a:prstGeom>
        </p:spPr>
        <p:txBody>
          <a:bodyPr anchor="t" rtlCol="false" tIns="0" lIns="0" bIns="0" rIns="0">
            <a:spAutoFit/>
          </a:bodyPr>
          <a:lstStyle/>
          <a:p>
            <a:pPr algn="l">
              <a:lnSpc>
                <a:spcPts val="2614"/>
              </a:lnSpc>
              <a:spcBef>
                <a:spcPct val="0"/>
              </a:spcBef>
            </a:pPr>
            <a:r>
              <a:rPr lang="en-US" sz="1867">
                <a:solidFill>
                  <a:srgbClr val="1F2020"/>
                </a:solidFill>
                <a:latin typeface="Open Sans"/>
                <a:ea typeface="Open Sans"/>
                <a:cs typeface="Open Sans"/>
                <a:sym typeface="Open Sans"/>
              </a:rPr>
              <a:t>hello@reallygreatsite.com</a:t>
            </a:r>
          </a:p>
        </p:txBody>
      </p:sp>
      <p:sp>
        <p:nvSpPr>
          <p:cNvPr name="Freeform 36" id="36"/>
          <p:cNvSpPr/>
          <p:nvPr/>
        </p:nvSpPr>
        <p:spPr>
          <a:xfrm flipH="false" flipV="false" rot="0">
            <a:off x="11632853" y="7066209"/>
            <a:ext cx="351730" cy="351730"/>
          </a:xfrm>
          <a:custGeom>
            <a:avLst/>
            <a:gdLst/>
            <a:ahLst/>
            <a:cxnLst/>
            <a:rect r="r" b="b" t="t" l="l"/>
            <a:pathLst>
              <a:path h="351730" w="351730">
                <a:moveTo>
                  <a:pt x="0" y="0"/>
                </a:moveTo>
                <a:lnTo>
                  <a:pt x="351730" y="0"/>
                </a:lnTo>
                <a:lnTo>
                  <a:pt x="351730" y="351731"/>
                </a:lnTo>
                <a:lnTo>
                  <a:pt x="0" y="3517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7" id="37"/>
          <p:cNvSpPr txBox="true"/>
          <p:nvPr/>
        </p:nvSpPr>
        <p:spPr>
          <a:xfrm rot="0">
            <a:off x="12270701" y="7071501"/>
            <a:ext cx="4743852" cy="329093"/>
          </a:xfrm>
          <a:prstGeom prst="rect">
            <a:avLst/>
          </a:prstGeom>
        </p:spPr>
        <p:txBody>
          <a:bodyPr anchor="t" rtlCol="false" tIns="0" lIns="0" bIns="0" rIns="0">
            <a:spAutoFit/>
          </a:bodyPr>
          <a:lstStyle/>
          <a:p>
            <a:pPr algn="l">
              <a:lnSpc>
                <a:spcPts val="2614"/>
              </a:lnSpc>
              <a:spcBef>
                <a:spcPct val="0"/>
              </a:spcBef>
            </a:pPr>
            <a:r>
              <a:rPr lang="en-US" sz="1867">
                <a:solidFill>
                  <a:srgbClr val="1F2020"/>
                </a:solidFill>
                <a:latin typeface="Open Sans"/>
                <a:ea typeface="Open Sans"/>
                <a:cs typeface="Open Sans"/>
                <a:sym typeface="Open Sans"/>
              </a:rPr>
              <a:t>123 Anywhere ST., Any City, ST 12345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DAG6KK3pIdo</dc:identifier>
  <dcterms:modified xsi:type="dcterms:W3CDTF">2011-08-01T06:04:30Z</dcterms:modified>
  <cp:revision>1</cp:revision>
  <dc:title>Blue Modern Pitch Deck Presentation</dc:title>
</cp:coreProperties>
</file>